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0000"/>
            </a:gs>
            <a:gs pos="50000">
              <a:srgbClr val="FFFF00"/>
            </a:gs>
            <a:gs pos="100000">
              <a:srgbClr val="FF0000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A5B88-F3B8-49E1-B41D-F7091B668827}" type="datetimeFigureOut">
              <a:rPr lang="pl-PL" smtClean="0"/>
              <a:pPr/>
              <a:t>20.03.2019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EA80-5D05-4706-AA35-1931726FB76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Erasmus +Teneryfa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4077072"/>
            <a:ext cx="773571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Rodzina</a:t>
            </a:r>
            <a:endParaRPr lang="pl-PL" dirty="0"/>
          </a:p>
        </p:txBody>
      </p:sp>
      <p:pic>
        <p:nvPicPr>
          <p:cNvPr id="2050" name="Picture 2" descr="C:\Users\sp\Desktop\Hiszpania 2019-02.18-22\P1100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805" y="148431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Pierwsze dni pobytu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pierwszym dniu na Teneryfie zwiedzaliśmy szkołę i </a:t>
            </a:r>
            <a:r>
              <a:rPr lang="pl-PL" dirty="0" err="1" smtClean="0"/>
              <a:t>Tacoronte</a:t>
            </a:r>
            <a:r>
              <a:rPr lang="pl-PL" dirty="0" smtClean="0"/>
              <a:t>, w którym były dwa z pięciu kościołów, które oglądaliśmy podczas całego pobytu. W drugim dniu mieliśmy lekcje angielskiego i chemii, a następnie pojechaliśmy na północną część wyspy.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744749" cy="505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7128792" cy="538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I kolejne 3 dni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W czwartek mieliśmy zajęcia w szkole i później gdzieś jeździliśmy. W piątek byliśmy w </a:t>
            </a:r>
            <a:r>
              <a:rPr lang="pl-PL" dirty="0" err="1" smtClean="0"/>
              <a:t>Siam</a:t>
            </a:r>
            <a:r>
              <a:rPr lang="pl-PL" dirty="0" smtClean="0"/>
              <a:t> parku, czyli jednym z popularniejszych parków wodnych na świecie. Wieczorem była impreza pożegnalna w restauracji. W sobotę, wraz z goszczącą mnie rodziną pojechaliśmy na mecz </a:t>
            </a:r>
            <a:r>
              <a:rPr lang="pl-PL" dirty="0" err="1" smtClean="0"/>
              <a:t>futsalu</a:t>
            </a:r>
            <a:r>
              <a:rPr lang="pl-PL" dirty="0" smtClean="0"/>
              <a:t>, gdzie grał Hugo, gokarty, do restauracji i spotkać się z ich wielką rodziną. Przed meczem Hugo był przekonany, że wygrają, był blisko , bo przegrali tylko 0:3.</a:t>
            </a:r>
            <a:endParaRPr lang="pl-PL" dirty="0"/>
          </a:p>
        </p:txBody>
      </p:sp>
      <p:pic>
        <p:nvPicPr>
          <p:cNvPr id="1026" name="Picture 2" descr="https://scontent-frx5-1.xx.fbcdn.net/v/t1.15752-9/53287663_847792078896365_684028581893898240_n.jpg?_nc_cat=100&amp;_nc_ht=scontent-frx5-1.xx&amp;oh=4d3c206949ab12bbdb37d6b4b2241b0f&amp;oe=5D0D6B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814093" cy="4401532"/>
          </a:xfrm>
          <a:prstGeom prst="rect">
            <a:avLst/>
          </a:prstGeom>
          <a:noFill/>
        </p:spPr>
      </p:pic>
      <p:pic>
        <p:nvPicPr>
          <p:cNvPr id="1028" name="Picture 4" descr="https://scontent-frx5-1.xx.fbcdn.net/v/t1.15752-9/53723710_577453049391054_5474300062043471872_n.jpg?_nc_cat=102&amp;_nc_ht=scontent-frx5-1.xx&amp;oh=ff4b4d7011dc78ecdd46d5cfb080bd67&amp;oe=5D1539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848872" cy="4460892"/>
          </a:xfrm>
          <a:prstGeom prst="rect">
            <a:avLst/>
          </a:prstGeom>
          <a:noFill/>
        </p:spPr>
      </p:pic>
      <p:pic>
        <p:nvPicPr>
          <p:cNvPr id="1030" name="Picture 6" descr="https://scontent-frx5-1.xx.fbcdn.net/v/t1.15752-9/53639367_945418812318286_4185978111407423488_n.jpg?_nc_cat=101&amp;_nc_ht=scontent-frx5-1.xx&amp;oh=75918d706f522a58b250fbef8f2ef3bb&amp;oe=5D0EEF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2776"/>
            <a:ext cx="7920880" cy="4770686"/>
          </a:xfrm>
          <a:prstGeom prst="rect">
            <a:avLst/>
          </a:prstGeom>
          <a:noFill/>
        </p:spPr>
      </p:pic>
      <p:pic>
        <p:nvPicPr>
          <p:cNvPr id="1032" name="Picture 8" descr="https://scontent-frx5-1.xx.fbcdn.net/v/t1.15752-9/53604816_2389783747921425_4971739380323450880_n.jpg?_nc_cat=103&amp;_nc_ht=scontent-frx5-1.xx&amp;oh=9e852e52ad81b2214bb5eb15041dee9a&amp;oe=5D05A9D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8484096" cy="5082852"/>
          </a:xfrm>
          <a:prstGeom prst="rect">
            <a:avLst/>
          </a:prstGeom>
          <a:noFill/>
        </p:spPr>
      </p:pic>
      <p:pic>
        <p:nvPicPr>
          <p:cNvPr id="1034" name="Picture 10" descr="https://scontent-frx5-1.xx.fbcdn.net/v/t1.15752-9/53296962_336597410537196_8511405057772617728_n.jpg?_nc_cat=105&amp;_nc_ht=scontent-frx5-1.xx&amp;oh=432faa649cc85040d78d27900d67e555&amp;oe=5D4C7B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864" y="1052736"/>
            <a:ext cx="8844136" cy="5112568"/>
          </a:xfrm>
          <a:prstGeom prst="rect">
            <a:avLst/>
          </a:prstGeom>
          <a:noFill/>
        </p:spPr>
      </p:pic>
      <p:pic>
        <p:nvPicPr>
          <p:cNvPr id="1036" name="Picture 12" descr="https://scontent-frx5-1.xx.fbcdn.net/v/t1.15752-9/53453747_317302785811027_8213655174372130816_n.jpg?_nc_cat=106&amp;_nc_ht=scontent-frx5-1.xx&amp;oh=08562c39face7edc5da81aea13fc9107&amp;oe=5D20C6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80728"/>
            <a:ext cx="9144000" cy="5468465"/>
          </a:xfrm>
          <a:prstGeom prst="rect">
            <a:avLst/>
          </a:prstGeom>
          <a:noFill/>
        </p:spPr>
      </p:pic>
      <p:pic>
        <p:nvPicPr>
          <p:cNvPr id="1038" name="Picture 14" descr="https://scontent-frx5-1.xx.fbcdn.net/v/t1.15752-9/52366979_1153237281551481_6289181166276706304_n.jpg?_nc_cat=103&amp;_nc_ht=scontent-frx5-1.xx&amp;oh=badd9d4188a9ff6f35b90b00cc61238a&amp;oe=5D1084B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792794" cy="6908304"/>
          </a:xfrm>
          <a:prstGeom prst="rect">
            <a:avLst/>
          </a:prstGeom>
          <a:noFill/>
        </p:spPr>
      </p:pic>
      <p:pic>
        <p:nvPicPr>
          <p:cNvPr id="1039" name="Picture 15" descr="C:\Users\sp\Desktop\Hiszpania 2019-02.18-22\20190222_16474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947625" y="664484"/>
            <a:ext cx="6984010" cy="54087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Jedzenie na Teneryfie było inne, niż oczekiwałem. Kolacje jadano tam o 22- 23 godzinie. Miałem okazję wypróbować m.in. pizzę z tuńczykiem czy soczewicę ,które niezbyt przypadły mi do gustu.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Wykonał: </a:t>
            </a:r>
            <a:r>
              <a:rPr lang="pl-PL" dirty="0" smtClean="0"/>
              <a:t>Maciej Gutowski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173</Words>
  <Application>Microsoft Office PowerPoint</Application>
  <PresentationFormat>Pokaz na ekranie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Erasmus +Teneryfa</vt:lpstr>
      <vt:lpstr>Rodzina</vt:lpstr>
      <vt:lpstr>Pierwsze dni pobytu</vt:lpstr>
      <vt:lpstr>I kolejne 3 dni </vt:lpstr>
      <vt:lpstr>Jedzenie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- Teneryfa</dc:title>
  <dc:creator>sp</dc:creator>
  <cp:lastModifiedBy>sp</cp:lastModifiedBy>
  <cp:revision>15</cp:revision>
  <dcterms:created xsi:type="dcterms:W3CDTF">2019-03-19T16:18:47Z</dcterms:created>
  <dcterms:modified xsi:type="dcterms:W3CDTF">2019-03-20T06:24:52Z</dcterms:modified>
</cp:coreProperties>
</file>