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 rot="5400000">
            <a:off x="858240" y="345960"/>
            <a:ext cx="145440" cy="70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" name="CustomShape 2"/>
          <p:cNvSpPr/>
          <p:nvPr/>
        </p:nvSpPr>
        <p:spPr>
          <a:xfrm flipV="1">
            <a:off x="578520" y="4499640"/>
            <a:ext cx="11034000" cy="1764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868680" y="1710000"/>
            <a:ext cx="3099240" cy="1709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558360" y="1162080"/>
            <a:ext cx="3740040" cy="464256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10000"/>
                <a:lumOff val="90000"/>
              </a:schemeClr>
            </a:solidFill>
          </a:ln>
          <a:effectLst>
            <a:outerShdw algn="tl" blurRad="50800" dir="2700000" dist="37674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498960" y="1618200"/>
            <a:ext cx="145440" cy="822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Picture 3" descr="Obraz ze skanowania ludzkiego mózgu w klinice neurologii"/>
          <p:cNvPicPr/>
          <p:nvPr/>
        </p:nvPicPr>
        <p:blipFill>
          <a:blip r:embed="rId1"/>
          <a:srcRect l="11615" t="0" r="4" b="5"/>
          <a:stretch/>
        </p:blipFill>
        <p:spPr>
          <a:xfrm>
            <a:off x="4110120" y="0"/>
            <a:ext cx="8081280" cy="6857280"/>
          </a:xfrm>
          <a:prstGeom prst="rect">
            <a:avLst/>
          </a:prstGeom>
          <a:ln w="0">
            <a:noFill/>
          </a:ln>
        </p:spPr>
      </p:pic>
      <p:sp>
        <p:nvSpPr>
          <p:cNvPr id="82" name="CustomShape 2"/>
          <p:cNvSpPr/>
          <p:nvPr/>
        </p:nvSpPr>
        <p:spPr>
          <a:xfrm>
            <a:off x="0" y="0"/>
            <a:ext cx="4958280" cy="6857280"/>
          </a:xfrm>
          <a:custGeom>
            <a:avLst/>
            <a:gdLst/>
            <a:ahLst/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algn="l" blurRad="50800" dist="38160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CustomShape 3"/>
          <p:cNvSpPr/>
          <p:nvPr/>
        </p:nvSpPr>
        <p:spPr>
          <a:xfrm>
            <a:off x="0" y="0"/>
            <a:ext cx="4948200" cy="6857280"/>
          </a:xfrm>
          <a:custGeom>
            <a:avLst/>
            <a:gdLst/>
            <a:ahLst/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478080" y="1122480"/>
            <a:ext cx="4022640" cy="32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1" lang="pl-PL" sz="4800" spc="-1" strike="noStrike">
                <a:solidFill>
                  <a:srgbClr val="000000"/>
                </a:solidFill>
                <a:latin typeface="Neue Haas Grotesk Text Pro"/>
              </a:rPr>
              <a:t>Tydzień Mózgu</a:t>
            </a:r>
            <a:endParaRPr b="0" lang="pl-PL" sz="4800" spc="-1" strike="noStrike">
              <a:latin typeface="Arial"/>
            </a:endParaRPr>
          </a:p>
        </p:txBody>
      </p:sp>
      <p:sp>
        <p:nvSpPr>
          <p:cNvPr id="85" name="CustomShape 5"/>
          <p:cNvSpPr/>
          <p:nvPr/>
        </p:nvSpPr>
        <p:spPr>
          <a:xfrm>
            <a:off x="478080" y="4872960"/>
            <a:ext cx="3932640" cy="120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pl-PL" sz="2000" spc="-1" strike="noStrike">
                <a:solidFill>
                  <a:srgbClr val="000000"/>
                </a:solidFill>
                <a:latin typeface="Neue Haas Grotesk Text Pro"/>
              </a:rPr>
              <a:t>Oliwia Angowska kl 7B nr 1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86" name="CustomShape 6"/>
          <p:cNvSpPr/>
          <p:nvPr/>
        </p:nvSpPr>
        <p:spPr>
          <a:xfrm rot="5400000">
            <a:off x="760680" y="345960"/>
            <a:ext cx="145440" cy="70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7"/>
          <p:cNvSpPr/>
          <p:nvPr/>
        </p:nvSpPr>
        <p:spPr>
          <a:xfrm>
            <a:off x="480960" y="4546800"/>
            <a:ext cx="4022640" cy="1764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0">
                                  <p:stCondLst>
                                    <p:cond delay="1000"/>
                                  </p:stCondLst>
                                  <p:iterate type="el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7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 rot="5400000">
            <a:off x="858240" y="345960"/>
            <a:ext cx="145440" cy="70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CustomShape 2"/>
          <p:cNvSpPr/>
          <p:nvPr/>
        </p:nvSpPr>
        <p:spPr>
          <a:xfrm flipV="1">
            <a:off x="578520" y="4499640"/>
            <a:ext cx="11034000" cy="1764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" name="CustomShape 3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Obraz 5" descr="Komórki nerwowe ludzkiego mózgu"/>
          <p:cNvPicPr/>
          <p:nvPr/>
        </p:nvPicPr>
        <p:blipFill>
          <a:blip r:embed="rId1"/>
          <a:srcRect l="0" t="0" r="11616" b="0"/>
          <a:stretch/>
        </p:blipFill>
        <p:spPr>
          <a:xfrm>
            <a:off x="4110120" y="0"/>
            <a:ext cx="8081280" cy="6857280"/>
          </a:xfrm>
          <a:prstGeom prst="rect">
            <a:avLst/>
          </a:prstGeom>
          <a:ln w="0">
            <a:noFill/>
          </a:ln>
        </p:spPr>
      </p:pic>
      <p:sp>
        <p:nvSpPr>
          <p:cNvPr id="92" name="CustomShape 4"/>
          <p:cNvSpPr/>
          <p:nvPr/>
        </p:nvSpPr>
        <p:spPr>
          <a:xfrm>
            <a:off x="0" y="0"/>
            <a:ext cx="4958280" cy="6857280"/>
          </a:xfrm>
          <a:custGeom>
            <a:avLst/>
            <a:gdLst/>
            <a:ahLst/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algn="l" blurRad="50800" dist="38160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" name="CustomShape 5"/>
          <p:cNvSpPr/>
          <p:nvPr/>
        </p:nvSpPr>
        <p:spPr>
          <a:xfrm>
            <a:off x="0" y="0"/>
            <a:ext cx="4948200" cy="6857280"/>
          </a:xfrm>
          <a:custGeom>
            <a:avLst/>
            <a:gdLst/>
            <a:ahLst/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" name="CustomShape 6"/>
          <p:cNvSpPr/>
          <p:nvPr/>
        </p:nvSpPr>
        <p:spPr>
          <a:xfrm>
            <a:off x="478080" y="1122480"/>
            <a:ext cx="4022640" cy="32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Neue Haas Grotesk Text Pro"/>
              </a:rPr>
              <a:t>Neurony</a:t>
            </a:r>
            <a:endParaRPr b="0" lang="pl-PL" sz="4800" spc="-1" strike="noStrike">
              <a:latin typeface="Arial"/>
            </a:endParaRPr>
          </a:p>
        </p:txBody>
      </p:sp>
      <p:sp>
        <p:nvSpPr>
          <p:cNvPr id="95" name="CustomShape 7"/>
          <p:cNvSpPr/>
          <p:nvPr/>
        </p:nvSpPr>
        <p:spPr>
          <a:xfrm>
            <a:off x="478080" y="4872960"/>
            <a:ext cx="4022640" cy="120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Neue Haas Grotesk Text Pro"/>
              </a:rPr>
              <a:t>W mózgu jest około 100 milardów neuronów.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96" name="CustomShape 8"/>
          <p:cNvSpPr/>
          <p:nvPr/>
        </p:nvSpPr>
        <p:spPr>
          <a:xfrm rot="5400000">
            <a:off x="760680" y="345960"/>
            <a:ext cx="145440" cy="70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CustomShape 9"/>
          <p:cNvSpPr/>
          <p:nvPr/>
        </p:nvSpPr>
        <p:spPr>
          <a:xfrm>
            <a:off x="480960" y="4546800"/>
            <a:ext cx="4022640" cy="1764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558360" y="0"/>
            <a:ext cx="11166840" cy="20181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algn="tl" blurRad="50800" dir="2700000" dist="37674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" name="CustomShape 2"/>
          <p:cNvSpPr/>
          <p:nvPr/>
        </p:nvSpPr>
        <p:spPr>
          <a:xfrm>
            <a:off x="567000" y="0"/>
            <a:ext cx="11154960" cy="20109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" name="CustomShape 3"/>
          <p:cNvSpPr/>
          <p:nvPr/>
        </p:nvSpPr>
        <p:spPr>
          <a:xfrm>
            <a:off x="498960" y="787320"/>
            <a:ext cx="127440" cy="70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CustomShape 4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2" name="Obraz 5" descr="Żarówka na żółtym tle z naszkicowanymi promieniami światła i przewodem"/>
          <p:cNvPicPr/>
          <p:nvPr/>
        </p:nvPicPr>
        <p:blipFill>
          <a:blip r:embed="rId1"/>
          <a:srcRect l="19746" t="0" r="0" b="0"/>
          <a:stretch/>
        </p:blipFill>
        <p:spPr>
          <a:xfrm>
            <a:off x="3242520" y="0"/>
            <a:ext cx="8948520" cy="6857280"/>
          </a:xfrm>
          <a:prstGeom prst="rect">
            <a:avLst/>
          </a:prstGeom>
          <a:ln w="0">
            <a:noFill/>
          </a:ln>
        </p:spPr>
      </p:pic>
      <p:sp>
        <p:nvSpPr>
          <p:cNvPr id="103" name="CustomShape 5"/>
          <p:cNvSpPr/>
          <p:nvPr/>
        </p:nvSpPr>
        <p:spPr>
          <a:xfrm>
            <a:off x="0" y="0"/>
            <a:ext cx="4455000" cy="6857280"/>
          </a:xfrm>
          <a:custGeom>
            <a:avLst/>
            <a:gdLst/>
            <a:ahLst/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algn="l" blurRad="50800" dist="38160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CustomShape 6"/>
          <p:cNvSpPr/>
          <p:nvPr/>
        </p:nvSpPr>
        <p:spPr>
          <a:xfrm>
            <a:off x="0" y="0"/>
            <a:ext cx="4445640" cy="6857280"/>
          </a:xfrm>
          <a:custGeom>
            <a:avLst/>
            <a:gdLst/>
            <a:ahLst/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CustomShape 7"/>
          <p:cNvSpPr/>
          <p:nvPr/>
        </p:nvSpPr>
        <p:spPr>
          <a:xfrm>
            <a:off x="371160" y="1161360"/>
            <a:ext cx="3437280" cy="11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Neue Haas Grotesk Text Pro"/>
              </a:rPr>
              <a:t>Impuls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106" name="CustomShape 8"/>
          <p:cNvSpPr/>
          <p:nvPr/>
        </p:nvSpPr>
        <p:spPr>
          <a:xfrm rot="5400000">
            <a:off x="663120" y="605520"/>
            <a:ext cx="72360" cy="547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CustomShape 9"/>
          <p:cNvSpPr/>
          <p:nvPr/>
        </p:nvSpPr>
        <p:spPr>
          <a:xfrm>
            <a:off x="428400" y="2443320"/>
            <a:ext cx="3336840" cy="1764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10"/>
          <p:cNvSpPr/>
          <p:nvPr/>
        </p:nvSpPr>
        <p:spPr>
          <a:xfrm>
            <a:off x="371160" y="2718000"/>
            <a:ext cx="3438360" cy="320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16000" indent="-22788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Neue Haas Grotesk Text Pro"/>
              </a:rPr>
              <a:t>Prędkość impulsu to okiło 400 km/h.</a:t>
            </a:r>
            <a:endParaRPr b="0" lang="pl-PL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558360" y="0"/>
            <a:ext cx="11166840" cy="20181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algn="tl" blurRad="50800" dir="2700000" dist="37674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" name="CustomShape 2"/>
          <p:cNvSpPr/>
          <p:nvPr/>
        </p:nvSpPr>
        <p:spPr>
          <a:xfrm>
            <a:off x="567000" y="0"/>
            <a:ext cx="11154960" cy="20109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" name="CustomShape 3"/>
          <p:cNvSpPr/>
          <p:nvPr/>
        </p:nvSpPr>
        <p:spPr>
          <a:xfrm>
            <a:off x="498960" y="787320"/>
            <a:ext cx="127440" cy="70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" name="CustomShape 4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3" name="Obraz 5" descr="Chirurg badający cyfrowy obraz ze skanowania mózgu na monitorze z pacjentem w tle"/>
          <p:cNvPicPr/>
          <p:nvPr/>
        </p:nvPicPr>
        <p:blipFill>
          <a:blip r:embed="rId1"/>
          <a:srcRect l="0" t="0" r="12923" b="-2"/>
          <a:stretch/>
        </p:blipFill>
        <p:spPr>
          <a:xfrm>
            <a:off x="3245760" y="0"/>
            <a:ext cx="8945640" cy="6857280"/>
          </a:xfrm>
          <a:prstGeom prst="rect">
            <a:avLst/>
          </a:prstGeom>
          <a:ln w="0">
            <a:noFill/>
          </a:ln>
        </p:spPr>
      </p:pic>
      <p:sp>
        <p:nvSpPr>
          <p:cNvPr id="114" name="CustomShape 5"/>
          <p:cNvSpPr/>
          <p:nvPr/>
        </p:nvSpPr>
        <p:spPr>
          <a:xfrm>
            <a:off x="0" y="0"/>
            <a:ext cx="4455000" cy="6857280"/>
          </a:xfrm>
          <a:custGeom>
            <a:avLst/>
            <a:gdLst/>
            <a:ahLst/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algn="l" blurRad="50800" dist="38160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CustomShape 6"/>
          <p:cNvSpPr/>
          <p:nvPr/>
        </p:nvSpPr>
        <p:spPr>
          <a:xfrm>
            <a:off x="0" y="0"/>
            <a:ext cx="4445640" cy="6857280"/>
          </a:xfrm>
          <a:custGeom>
            <a:avLst/>
            <a:gdLst/>
            <a:ahLst/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CustomShape 7"/>
          <p:cNvSpPr/>
          <p:nvPr/>
        </p:nvSpPr>
        <p:spPr>
          <a:xfrm>
            <a:off x="371160" y="1161360"/>
            <a:ext cx="3437280" cy="123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Neue Haas Grotesk Text Pro"/>
              </a:rPr>
              <a:t>Statystyki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117" name="CustomShape 8"/>
          <p:cNvSpPr/>
          <p:nvPr/>
        </p:nvSpPr>
        <p:spPr>
          <a:xfrm>
            <a:off x="0" y="1420920"/>
            <a:ext cx="127440" cy="653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CustomShape 9"/>
          <p:cNvSpPr/>
          <p:nvPr/>
        </p:nvSpPr>
        <p:spPr>
          <a:xfrm>
            <a:off x="414360" y="2443320"/>
            <a:ext cx="3382560" cy="1764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" name="CustomShape 10"/>
          <p:cNvSpPr/>
          <p:nvPr/>
        </p:nvSpPr>
        <p:spPr>
          <a:xfrm>
            <a:off x="371160" y="2718000"/>
            <a:ext cx="3438360" cy="320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16000" indent="-22788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Neue Haas Grotesk Text Pro"/>
              </a:rPr>
              <a:t> </a:t>
            </a:r>
            <a:r>
              <a:rPr b="0" lang="en-US" sz="1700" spc="-1" strike="noStrike">
                <a:solidFill>
                  <a:srgbClr val="000000"/>
                </a:solidFill>
                <a:latin typeface="Neue Haas Grotesk Text Pro"/>
              </a:rPr>
              <a:t>Statystycznie męski mózg jest o 10% większy od mózgu kobiet.</a:t>
            </a:r>
            <a:endParaRPr b="0" lang="pl-PL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558360" y="0"/>
            <a:ext cx="11166840" cy="20181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algn="tl" blurRad="50800" dir="2700000" dist="37674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" name="CustomShape 2"/>
          <p:cNvSpPr/>
          <p:nvPr/>
        </p:nvSpPr>
        <p:spPr>
          <a:xfrm>
            <a:off x="567000" y="0"/>
            <a:ext cx="11154960" cy="20109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CustomShape 3"/>
          <p:cNvSpPr/>
          <p:nvPr/>
        </p:nvSpPr>
        <p:spPr>
          <a:xfrm>
            <a:off x="498960" y="787320"/>
            <a:ext cx="127440" cy="70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CustomShape 4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4" name="Obraz 5" descr="Zamknij z miodowy kropel"/>
          <p:cNvPicPr/>
          <p:nvPr/>
        </p:nvPicPr>
        <p:blipFill>
          <a:blip r:embed="rId1"/>
          <a:srcRect l="6462" t="0" r="6460" b="-2"/>
          <a:stretch/>
        </p:blipFill>
        <p:spPr>
          <a:xfrm>
            <a:off x="3245760" y="0"/>
            <a:ext cx="8945640" cy="6857280"/>
          </a:xfrm>
          <a:prstGeom prst="rect">
            <a:avLst/>
          </a:prstGeom>
          <a:ln w="0">
            <a:noFill/>
          </a:ln>
        </p:spPr>
      </p:pic>
      <p:sp>
        <p:nvSpPr>
          <p:cNvPr id="125" name="CustomShape 5"/>
          <p:cNvSpPr/>
          <p:nvPr/>
        </p:nvSpPr>
        <p:spPr>
          <a:xfrm>
            <a:off x="0" y="0"/>
            <a:ext cx="4455000" cy="6857280"/>
          </a:xfrm>
          <a:custGeom>
            <a:avLst/>
            <a:gdLst/>
            <a:ahLst/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algn="l" blurRad="50800" dist="38160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" name="CustomShape 6"/>
          <p:cNvSpPr/>
          <p:nvPr/>
        </p:nvSpPr>
        <p:spPr>
          <a:xfrm>
            <a:off x="0" y="0"/>
            <a:ext cx="4445640" cy="6857280"/>
          </a:xfrm>
          <a:custGeom>
            <a:avLst/>
            <a:gdLst/>
            <a:ahLst/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CustomShape 7"/>
          <p:cNvSpPr/>
          <p:nvPr/>
        </p:nvSpPr>
        <p:spPr>
          <a:xfrm>
            <a:off x="371160" y="1161360"/>
            <a:ext cx="3437280" cy="123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Neue Haas Grotesk Text Pro"/>
              </a:rPr>
              <a:t>Mózg - Woda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128" name="CustomShape 8"/>
          <p:cNvSpPr/>
          <p:nvPr/>
        </p:nvSpPr>
        <p:spPr>
          <a:xfrm>
            <a:off x="0" y="1420920"/>
            <a:ext cx="127440" cy="653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CustomShape 9"/>
          <p:cNvSpPr/>
          <p:nvPr/>
        </p:nvSpPr>
        <p:spPr>
          <a:xfrm>
            <a:off x="414360" y="2443320"/>
            <a:ext cx="3382560" cy="1764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" name="CustomShape 10"/>
          <p:cNvSpPr/>
          <p:nvPr/>
        </p:nvSpPr>
        <p:spPr>
          <a:xfrm>
            <a:off x="371160" y="2718000"/>
            <a:ext cx="3438360" cy="320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16000" indent="-22788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Neue Haas Grotesk Text Pro"/>
              </a:rPr>
              <a:t>Prawie 80% mózgu to woda.</a:t>
            </a:r>
            <a:endParaRPr b="0" lang="pl-PL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 rot="5400000">
            <a:off x="858240" y="345960"/>
            <a:ext cx="145440" cy="70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2"/>
          <p:cNvSpPr/>
          <p:nvPr/>
        </p:nvSpPr>
        <p:spPr>
          <a:xfrm flipV="1">
            <a:off x="578520" y="4499640"/>
            <a:ext cx="11034000" cy="1764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CustomShape 3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4" name="Obraz 5" descr="Stoper"/>
          <p:cNvPicPr/>
          <p:nvPr/>
        </p:nvPicPr>
        <p:blipFill>
          <a:blip r:embed="rId1"/>
          <a:srcRect l="15383" t="0" r="15383" b="0"/>
          <a:stretch/>
        </p:blipFill>
        <p:spPr>
          <a:xfrm>
            <a:off x="4110120" y="0"/>
            <a:ext cx="8081280" cy="6857280"/>
          </a:xfrm>
          <a:prstGeom prst="rect">
            <a:avLst/>
          </a:prstGeom>
          <a:ln w="0">
            <a:noFill/>
          </a:ln>
        </p:spPr>
      </p:pic>
      <p:sp>
        <p:nvSpPr>
          <p:cNvPr id="135" name="CustomShape 4"/>
          <p:cNvSpPr/>
          <p:nvPr/>
        </p:nvSpPr>
        <p:spPr>
          <a:xfrm>
            <a:off x="0" y="0"/>
            <a:ext cx="4958280" cy="6857280"/>
          </a:xfrm>
          <a:custGeom>
            <a:avLst/>
            <a:gdLst/>
            <a:ahLst/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algn="l" blurRad="50800" dist="38160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" name="CustomShape 5"/>
          <p:cNvSpPr/>
          <p:nvPr/>
        </p:nvSpPr>
        <p:spPr>
          <a:xfrm>
            <a:off x="0" y="0"/>
            <a:ext cx="4948200" cy="6857280"/>
          </a:xfrm>
          <a:custGeom>
            <a:avLst/>
            <a:gdLst/>
            <a:ahLst/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CustomShape 6"/>
          <p:cNvSpPr/>
          <p:nvPr/>
        </p:nvSpPr>
        <p:spPr>
          <a:xfrm>
            <a:off x="478080" y="1122480"/>
            <a:ext cx="4022640" cy="32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Neue Haas Grotesk Text Pro"/>
              </a:rPr>
              <a:t>Dojrzałość mózgu 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38" name="CustomShape 7"/>
          <p:cNvSpPr/>
          <p:nvPr/>
        </p:nvSpPr>
        <p:spPr>
          <a:xfrm>
            <a:off x="478080" y="4872960"/>
            <a:ext cx="3932640" cy="120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Neue Haas Grotesk Text Pro"/>
              </a:rPr>
              <a:t>Dopiero około 25 roku życia  mózg osiąga pełną dojrzałość.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139" name="CustomShape 8"/>
          <p:cNvSpPr/>
          <p:nvPr/>
        </p:nvSpPr>
        <p:spPr>
          <a:xfrm rot="5400000">
            <a:off x="760680" y="345960"/>
            <a:ext cx="145440" cy="70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CustomShape 9"/>
          <p:cNvSpPr/>
          <p:nvPr/>
        </p:nvSpPr>
        <p:spPr>
          <a:xfrm>
            <a:off x="480960" y="4546800"/>
            <a:ext cx="4022640" cy="1764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withEffect" fill="hold" presetClass="entr" presetID="10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4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283e"/>
      </a:dk2>
      <a:lt2>
        <a:srgbClr val="e8e7e2"/>
      </a:lt2>
      <a:accent1>
        <a:srgbClr val="3b4eb1"/>
      </a:accent1>
      <a:accent2>
        <a:srgbClr val="4d91c3"/>
      </a:accent2>
      <a:accent3>
        <a:srgbClr val="6b4dc3"/>
      </a:accent3>
      <a:accent4>
        <a:srgbClr val="b13b92"/>
      </a:accent4>
      <a:accent5>
        <a:srgbClr val="c34d72"/>
      </a:accent5>
      <a:accent6>
        <a:srgbClr val="b1473b"/>
      </a:accent6>
      <a:hlink>
        <a:srgbClr val="bf3f93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283e"/>
      </a:dk2>
      <a:lt2>
        <a:srgbClr val="e8e7e2"/>
      </a:lt2>
      <a:accent1>
        <a:srgbClr val="3b4eb1"/>
      </a:accent1>
      <a:accent2>
        <a:srgbClr val="4d91c3"/>
      </a:accent2>
      <a:accent3>
        <a:srgbClr val="6b4dc3"/>
      </a:accent3>
      <a:accent4>
        <a:srgbClr val="b13b92"/>
      </a:accent4>
      <a:accent5>
        <a:srgbClr val="c34d72"/>
      </a:accent5>
      <a:accent6>
        <a:srgbClr val="b1473b"/>
      </a:accent6>
      <a:hlink>
        <a:srgbClr val="bf3f93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LibreOffice/7.0.3.1$Windows_X86_64 LibreOffice_project/d7547858d014d4cf69878db179d326fc3483e082</Applicat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2021-03-20T11:01:38Z</dcterms:created>
  <dc:creator/>
  <dc:description/>
  <dc:language>pl-PL</dc:language>
  <cp:lastModifiedBy/>
  <dcterms:modified xsi:type="dcterms:W3CDTF">2021-03-22T18:01:12Z</dcterms:modified>
  <cp:revision>115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6</vt:i4>
  </property>
</Properties>
</file>