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371600" y="1803240"/>
            <a:ext cx="9448560" cy="846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371600" y="1803240"/>
            <a:ext cx="9448560" cy="846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1371600" y="1803240"/>
            <a:ext cx="9448560" cy="846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1371600" y="1803240"/>
            <a:ext cx="9448560" cy="846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371600" y="1803240"/>
            <a:ext cx="9448560" cy="846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1371600" y="1803240"/>
            <a:ext cx="9448560" cy="846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1371600" y="1803240"/>
            <a:ext cx="9448560" cy="846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ubTitle"/>
          </p:nvPr>
        </p:nvSpPr>
        <p:spPr>
          <a:xfrm>
            <a:off x="1371600" y="1803240"/>
            <a:ext cx="9448560" cy="846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C0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pl-PL" sz="6000" spc="-1" strike="noStrike" cap="all">
                <a:solidFill>
                  <a:srgbClr val="ffffff"/>
                </a:solidFill>
                <a:latin typeface="Century Gothic"/>
              </a:rPr>
              <a:t>Kliknij, aby edytować styl</a:t>
            </a:r>
            <a:endParaRPr b="0" lang="en-US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A32185B-8760-4877-9021-6C5AF285D8B5}" type="datetime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21-3-22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8D32F5D-8732-40B4-A3BC-5B6F036E6D10}" type="slidenum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Kliknij, aby edytować format tekstu konspektu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Drugi poziom konspektu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Trzeci poziom konspektu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Czwarty poziom konspektu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Piąty poziom konspektu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Szósty poziom konspektu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Siódmy poziom konspektu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6872760" cy="1599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ffffff"/>
                </a:solidFill>
                <a:latin typeface="Century Gothic"/>
              </a:rPr>
              <a:t>Kliknij, aby edytować styl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861320" y="751320"/>
            <a:ext cx="3644640" cy="5466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3200" spc="-1" strike="noStrike">
                <a:solidFill>
                  <a:srgbClr val="ffffff"/>
                </a:solidFill>
                <a:latin typeface="Century Gothic"/>
              </a:rPr>
              <a:t>Kliknij ikonę, aby dodać obraz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85800" y="3124080"/>
            <a:ext cx="6872760" cy="30942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D337D1-AAE1-4845-9582-060AEBC00F6F}" type="datetime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21-3-22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DF7E509-D8EC-4E40-AF8C-75056C2FE09A}" type="slidenum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3035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pl-PL" sz="4000" spc="-1" strike="noStrike" cap="all">
                <a:solidFill>
                  <a:srgbClr val="ffffff"/>
                </a:solidFill>
                <a:latin typeface="Century Gothic"/>
              </a:rPr>
              <a:t>Kliknij, aby edytować styl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2202120"/>
            <a:ext cx="3456000" cy="6170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85800" y="2904480"/>
            <a:ext cx="3456000" cy="33138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368960" y="2201400"/>
            <a:ext cx="3456000" cy="6260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366800" y="2904120"/>
            <a:ext cx="3456000" cy="331416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8051760" y="2192760"/>
            <a:ext cx="3456000" cy="6260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8051760" y="2904480"/>
            <a:ext cx="3456000" cy="33138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4" name="PlaceHolder 8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0A471AC-1099-4D35-8667-9733B1043205}" type="datetime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21-3-22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95" name="PlaceHolder 9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96" name="PlaceHolder 10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C86FDF2-B6E7-4BA6-8E8C-304881FB1849}" type="slidenum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00DFFCE-A053-48A1-A7CA-12DFF9195558}" type="datetime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21-3-22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EED5413-5C4A-411A-9716-104921A79A19}" type="slidenum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Kliknij, aby edytować format tekstu tytułu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Kliknij, aby edytować format tekstu konspektu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Drugi poziom konspektu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Trzeci poziom konspektu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Czwarty poziom konspektu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Piąty poziom konspektu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Szósty poziom konspektu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Siódmy poziom konspektu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pl-PL" sz="4000" spc="-1" strike="noStrike" cap="all">
                <a:solidFill>
                  <a:srgbClr val="ffffff"/>
                </a:solidFill>
                <a:latin typeface="Century Gothic"/>
              </a:rPr>
              <a:t>Kliknij, aby edytować styl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333760" cy="40237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Drugi poziom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Trzeci poziom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Czwarty poziom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Piąty poziom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172200" y="2194560"/>
            <a:ext cx="5333760" cy="40237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Drugi poziom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Trzeci poziom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Czwarty poziom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Piąty poziom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20FD99C-867B-42B8-B248-BE9E675F4DC7}" type="datetime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21-3-22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EDF4114-EEFA-4D63-8FC0-6041C4135E76}" type="slidenum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85800" y="4697280"/>
            <a:ext cx="10821600" cy="8190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ffffff"/>
                </a:solidFill>
                <a:latin typeface="Century Gothic"/>
              </a:rPr>
              <a:t>Kliknij, aby edytować styl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1840" y="941400"/>
            <a:ext cx="10821600" cy="34779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l-PL" sz="3200" spc="-1" strike="noStrike">
                <a:solidFill>
                  <a:srgbClr val="ffffff"/>
                </a:solidFill>
                <a:latin typeface="Century Gothic"/>
              </a:rPr>
              <a:t>Kliknij ikonę, aby dodać obraz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85800" y="5516640"/>
            <a:ext cx="10820160" cy="7016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E7D5506-1E72-4315-A50F-618A1AEDA219}" type="datetime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21-3-22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56D5DE8-0C75-4B98-A80E-F781730F55D3}" type="slidenum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4114440" cy="15998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ffffff"/>
                </a:solidFill>
                <a:latin typeface="Century Gothic"/>
              </a:rPr>
              <a:t>Kliknij, aby edytować styl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995720" y="746640"/>
            <a:ext cx="6510240" cy="5471640"/>
          </a:xfrm>
          <a:prstGeom prst="rect">
            <a:avLst/>
          </a:prstGeom>
        </p:spPr>
        <p:txBody>
          <a:bodyPr anchor="ctr"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Drugi poziom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Trzeci poziom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Czwarty poziom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Piąty poziom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85800" y="3124080"/>
            <a:ext cx="4114440" cy="30942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AA05963-8FFE-4AF4-9326-18562268C704}" type="datetime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21-3-22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67" name="PlaceHolder 6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09E2818-A02C-4D41-A919-F8D2458AE5F2}" type="slidenum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pl-PL" sz="4000" spc="-1" strike="noStrike" cap="all">
                <a:solidFill>
                  <a:srgbClr val="ffffff"/>
                </a:solidFill>
                <a:latin typeface="Century Gothic"/>
              </a:rPr>
              <a:t>Kliknij, aby edytować styl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Drugi poziom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Trzeci poziom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Czwarty poziom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ffffff"/>
                </a:solidFill>
                <a:latin typeface="Century Gothic"/>
              </a:rPr>
              <a:t>Piąty poziom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AADAFD9-33DD-46E4-BA5F-D62EF9C63003}" type="datetime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21-3-22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67B68AA-E771-4027-ADA0-3B7C8262DD83}" type="slidenum">
              <a:rPr b="0" lang="pl-PL" sz="1050" spc="-1" strike="noStrike">
                <a:solidFill>
                  <a:srgbClr val="ffffff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1828800" y="2004120"/>
            <a:ext cx="9191160" cy="1824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pl-PL" sz="6000" spc="-1" strike="noStrike" cap="all">
                <a:solidFill>
                  <a:srgbClr val="ffffff"/>
                </a:solidFill>
                <a:latin typeface="Century Gothic"/>
              </a:rPr>
              <a:t>Mózgowie – wszystko co musisz wiedzieć</a:t>
            </a:r>
            <a:endParaRPr b="0" lang="en-US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3157560" y="4260960"/>
            <a:ext cx="8677080" cy="685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Zapraszam do obejrzenia mojej prezentacji na temat budowy i najważniejszych funkcji mózgu </a:t>
            </a:r>
            <a:r>
              <a:rPr b="0" lang="pl-PL" sz="2000" spc="-1" strike="noStrike">
                <a:solidFill>
                  <a:srgbClr val="ffffff"/>
                </a:solidFill>
                <a:latin typeface="Wingdings"/>
              </a:rPr>
              <a:t></a:t>
            </a:r>
            <a:endParaRPr b="0" lang="pl-PL" sz="2000" spc="-1" strike="noStrike">
              <a:latin typeface="Arial"/>
            </a:endParaRPr>
          </a:p>
        </p:txBody>
      </p:sp>
    </p:spTree>
  </p:cSld>
  <p:transition spd="slow">
    <p:wipe dir="l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685800" y="1523880"/>
            <a:ext cx="687276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pl-PL" sz="3600" spc="-1" strike="noStrike" cap="all">
                <a:solidFill>
                  <a:srgbClr val="ffffff"/>
                </a:solidFill>
                <a:latin typeface="Century Gothic"/>
              </a:rPr>
              <a:t>Najważniejszy organ człowieka</a:t>
            </a:r>
            <a:endParaRPr b="0" lang="en-US" sz="3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528480" y="3278160"/>
            <a:ext cx="6872760" cy="3094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Mózgowie jest jednocześnie najważniejszym, jak i najbardziej skomplikowany organem w całym ciele człowieka. To najbardziej złożony element układu nerowego, od którego zależne jest całe funkcjonowanie organizmu człowieka. Składa się ono z trzech głównych części :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50" name="Obraz 4" descr=""/>
          <p:cNvPicPr/>
          <p:nvPr/>
        </p:nvPicPr>
        <p:blipFill>
          <a:blip r:embed="rId1"/>
          <a:stretch/>
        </p:blipFill>
        <p:spPr>
          <a:xfrm>
            <a:off x="7558920" y="1730520"/>
            <a:ext cx="4335480" cy="309492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685800" y="1575720"/>
            <a:ext cx="3456000" cy="617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3600" spc="-1" strike="noStrike">
                <a:solidFill>
                  <a:srgbClr val="ffffff"/>
                </a:solidFill>
                <a:latin typeface="Century Gothic"/>
              </a:rPr>
              <a:t>mózgu</a:t>
            </a:r>
            <a:endParaRPr b="0" lang="en-US" sz="3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555840" y="2800440"/>
            <a:ext cx="3585960" cy="2932920"/>
          </a:xfrm>
          <a:prstGeom prst="roundRect">
            <a:avLst>
              <a:gd name="adj" fmla="val 11111"/>
            </a:avLst>
          </a:prstGeom>
          <a:blipFill rotWithShape="0">
            <a:blip r:embed="rId1"/>
            <a:stretch/>
          </a:blipFill>
          <a:ln cap="rnd" w="190500">
            <a:solidFill>
              <a:srgbClr val="c8c6bd"/>
            </a:solidFill>
            <a:round/>
          </a:ln>
          <a:effectLst>
            <a:outerShdw algn="tl" blurRad="101600" dir="7190755" dist="50636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ffffff"/>
            </a:extrusionClr>
          </a:sp3d>
        </p:spPr>
        <p:style>
          <a:lnRef idx="0"/>
          <a:fillRef idx="0"/>
          <a:effectRef idx="0"/>
          <a:fontRef idx="minor"/>
        </p:style>
      </p:sp>
      <p:sp>
        <p:nvSpPr>
          <p:cNvPr id="353" name="TextShape 3"/>
          <p:cNvSpPr txBox="1"/>
          <p:nvPr/>
        </p:nvSpPr>
        <p:spPr>
          <a:xfrm>
            <a:off x="4366800" y="156636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3600" spc="-1" strike="noStrike">
                <a:solidFill>
                  <a:srgbClr val="ffffff"/>
                </a:solidFill>
                <a:latin typeface="Century Gothic"/>
              </a:rPr>
              <a:t>móżdżku</a:t>
            </a:r>
            <a:endParaRPr b="0" lang="en-US" sz="3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4481280" y="2800440"/>
            <a:ext cx="3272400" cy="2932920"/>
          </a:xfrm>
          <a:prstGeom prst="roundRect">
            <a:avLst>
              <a:gd name="adj" fmla="val 11111"/>
            </a:avLst>
          </a:prstGeom>
          <a:blipFill rotWithShape="0">
            <a:blip r:embed="rId2"/>
            <a:stretch/>
          </a:blipFill>
          <a:ln cap="rnd" w="190500">
            <a:solidFill>
              <a:srgbClr val="c8c6bd"/>
            </a:solidFill>
            <a:round/>
          </a:ln>
          <a:effectLst>
            <a:outerShdw algn="tl" blurRad="101600" dir="7190755" dist="50636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ffffff"/>
            </a:extrusionClr>
          </a:sp3d>
        </p:spPr>
        <p:style>
          <a:lnRef idx="0"/>
          <a:fillRef idx="0"/>
          <a:effectRef idx="0"/>
          <a:fontRef idx="minor"/>
        </p:style>
      </p:sp>
      <p:sp>
        <p:nvSpPr>
          <p:cNvPr id="355" name="TextShape 5"/>
          <p:cNvSpPr txBox="1"/>
          <p:nvPr/>
        </p:nvSpPr>
        <p:spPr>
          <a:xfrm>
            <a:off x="7823160" y="157572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3600" spc="-1" strike="noStrike">
                <a:solidFill>
                  <a:srgbClr val="ffffff"/>
                </a:solidFill>
                <a:latin typeface="Century Gothic"/>
              </a:rPr>
              <a:t>pnia mózgu</a:t>
            </a:r>
            <a:endParaRPr b="0" lang="en-US" sz="3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6" name="CustomShape 6"/>
          <p:cNvSpPr/>
          <p:nvPr/>
        </p:nvSpPr>
        <p:spPr>
          <a:xfrm>
            <a:off x="8198280" y="2694600"/>
            <a:ext cx="3038760" cy="3038760"/>
          </a:xfrm>
          <a:prstGeom prst="roundRect">
            <a:avLst>
              <a:gd name="adj" fmla="val 11111"/>
            </a:avLst>
          </a:prstGeom>
          <a:blipFill rotWithShape="0">
            <a:blip r:embed="rId3"/>
            <a:stretch/>
          </a:blipFill>
          <a:ln cap="rnd" w="190500">
            <a:solidFill>
              <a:srgbClr val="c8c6bd"/>
            </a:solidFill>
            <a:round/>
          </a:ln>
          <a:effectLst>
            <a:outerShdw algn="tl" blurRad="101600" dir="7190755" dist="50636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ffffff"/>
            </a:extrusionClr>
          </a:sp3d>
        </p:spPr>
        <p:style>
          <a:lnRef idx="0"/>
          <a:fillRef idx="0"/>
          <a:effectRef idx="0"/>
          <a:fontRef idx="minor"/>
        </p:style>
      </p:sp>
    </p:spTree>
  </p:cSld>
  <p:transition spd="slow">
    <p:wipe dir="l"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2800440" y="3093840"/>
            <a:ext cx="72291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4800" spc="-1" strike="noStrike">
                <a:solidFill>
                  <a:srgbClr val="ffffff"/>
                </a:solidFill>
                <a:latin typeface="Century Gothic"/>
              </a:rPr>
              <a:t>Dbaj o swój mózg!</a:t>
            </a:r>
            <a:endParaRPr b="0" lang="pl-PL" sz="480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733320" y="3151080"/>
            <a:ext cx="158076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Zdrowo się odżywiaj, jedz dużo warzyw i owoców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6415200" y="4957920"/>
            <a:ext cx="50432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entury Gothic"/>
              </a:rPr>
              <a:t>Wprowadź do swojego życia aktywność fizyczną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6243480" y="607680"/>
            <a:ext cx="45288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Wykonuj regularne badania na cukier, cholesterol oraz lecz zbyt wysokie lub niskie ciśnienie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61" name="CustomShape 5"/>
          <p:cNvSpPr/>
          <p:nvPr/>
        </p:nvSpPr>
        <p:spPr>
          <a:xfrm>
            <a:off x="2400480" y="1438560"/>
            <a:ext cx="392868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Wysypiaj się i pamiętaj, że odpoczynek jest tak samo ważny jak ciężka praca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7877160" y="2016720"/>
            <a:ext cx="38286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Zrezygnuj z używek takich jak np. papierosy, alkohol czy narkotyki!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63" name="CustomShape 7"/>
          <p:cNvSpPr/>
          <p:nvPr/>
        </p:nvSpPr>
        <p:spPr>
          <a:xfrm>
            <a:off x="2166840" y="4957920"/>
            <a:ext cx="392868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Rusz swoją głową i czytaj książki, słuchaj dobrej dla twojego nastroju muzyki lub rozwiązuj krzyżówki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64" name="CustomShape 8"/>
          <p:cNvSpPr/>
          <p:nvPr/>
        </p:nvSpPr>
        <p:spPr>
          <a:xfrm>
            <a:off x="7943760" y="4272120"/>
            <a:ext cx="564120" cy="49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f2e2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9"/>
          <p:cNvSpPr/>
          <p:nvPr/>
        </p:nvSpPr>
        <p:spPr>
          <a:xfrm flipV="1">
            <a:off x="6858000" y="1899360"/>
            <a:ext cx="356760" cy="91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f2e2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10"/>
          <p:cNvSpPr/>
          <p:nvPr/>
        </p:nvSpPr>
        <p:spPr>
          <a:xfrm flipH="1">
            <a:off x="4886280" y="4199400"/>
            <a:ext cx="48528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f2e2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7" name="CustomShape 11"/>
          <p:cNvSpPr/>
          <p:nvPr/>
        </p:nvSpPr>
        <p:spPr>
          <a:xfrm flipV="1">
            <a:off x="8615520" y="2942280"/>
            <a:ext cx="742680" cy="5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f2e2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12"/>
          <p:cNvSpPr/>
          <p:nvPr/>
        </p:nvSpPr>
        <p:spPr>
          <a:xfrm flipH="1" flipV="1">
            <a:off x="4672080" y="2339280"/>
            <a:ext cx="213840" cy="55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f2e2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13"/>
          <p:cNvSpPr/>
          <p:nvPr/>
        </p:nvSpPr>
        <p:spPr>
          <a:xfrm flipH="1">
            <a:off x="2313720" y="4075200"/>
            <a:ext cx="899640" cy="8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df2e2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wipe dir="l"/>
  </p:transition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900000" y="779400"/>
            <a:ext cx="7872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pl-PL" sz="4000" spc="-1" strike="noStrike" cap="all">
                <a:solidFill>
                  <a:srgbClr val="ffffff"/>
                </a:solidFill>
                <a:latin typeface="Century Gothic"/>
              </a:rPr>
              <a:t>Półkule mózgu – za co odpowiadają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771480" y="3348720"/>
            <a:ext cx="4485960" cy="3508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odpowiada za logikę i mowę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umżliwia operowanie liczbami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jest zdolna do dostrzegania różnic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kieruje się logicznym myśleniem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kontroluje prawą część ciała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         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5560200" y="2362680"/>
            <a:ext cx="3085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entury Gothic"/>
              </a:rPr>
              <a:t>Półkula prawa -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373" name="CustomShape 4"/>
          <p:cNvSpPr/>
          <p:nvPr/>
        </p:nvSpPr>
        <p:spPr>
          <a:xfrm>
            <a:off x="5636520" y="3080880"/>
            <a:ext cx="4061880" cy="31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jest odpowiedzialna za twórczość, wyobraźnię i orientację przestrzenną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▫  </a:t>
            </a: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odbiera formy kolorów i rytmów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kieruje się emocjami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kontroluje lewą część ciała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374" name="CustomShape 5"/>
          <p:cNvSpPr/>
          <p:nvPr/>
        </p:nvSpPr>
        <p:spPr>
          <a:xfrm>
            <a:off x="771480" y="2489760"/>
            <a:ext cx="3085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entury Gothic"/>
              </a:rPr>
              <a:t>Półkula lewa - 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375" name="Obraz 9" descr=""/>
          <p:cNvPicPr/>
          <p:nvPr/>
        </p:nvPicPr>
        <p:blipFill>
          <a:blip r:embed="rId1"/>
          <a:stretch/>
        </p:blipFill>
        <p:spPr>
          <a:xfrm>
            <a:off x="8772480" y="865800"/>
            <a:ext cx="2647440" cy="1727280"/>
          </a:xfrm>
          <a:prstGeom prst="rect">
            <a:avLst/>
          </a:prstGeom>
          <a:ln cap="rnd" w="19050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1100160" y="5586480"/>
            <a:ext cx="10307160" cy="630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15000"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ffffff"/>
                </a:solidFill>
                <a:latin typeface="Century Gothic"/>
              </a:rPr>
              <a:t>Kora mózgu czyli nadrzędny ośrodek kontroli dzieli się na płaty. Mieszczą się w nich skupienia komórek odpowiadające za określone funkcje</a:t>
            </a:r>
            <a:endParaRPr b="0" lang="en-US" sz="3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77" name="Obraz 4" descr=""/>
          <p:cNvPicPr/>
          <p:nvPr/>
        </p:nvPicPr>
        <p:blipFill>
          <a:blip r:embed="rId1"/>
          <a:stretch/>
        </p:blipFill>
        <p:spPr>
          <a:xfrm>
            <a:off x="2585880" y="1234080"/>
            <a:ext cx="6372000" cy="3456720"/>
          </a:xfrm>
          <a:prstGeom prst="rect">
            <a:avLst/>
          </a:prstGeom>
          <a:ln w="0"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685800" y="1181160"/>
            <a:ext cx="411444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 cap="all">
                <a:solidFill>
                  <a:srgbClr val="ffffff"/>
                </a:solidFill>
                <a:latin typeface="Century Gothic"/>
              </a:rPr>
              <a:t>Rdzeń kręgowy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79" name="Symbol zastępczy zawartości 4" descr=""/>
          <p:cNvPicPr/>
          <p:nvPr/>
        </p:nvPicPr>
        <p:blipFill>
          <a:blip r:embed="rId1"/>
          <a:stretch/>
        </p:blipFill>
        <p:spPr>
          <a:xfrm>
            <a:off x="5190480" y="1181160"/>
            <a:ext cx="6201000" cy="4843080"/>
          </a:xfrm>
          <a:prstGeom prst="rect">
            <a:avLst/>
          </a:prstGeom>
          <a:ln cap="rnd" w="19050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0" name="TextShape 2"/>
          <p:cNvSpPr txBox="1"/>
          <p:nvPr/>
        </p:nvSpPr>
        <p:spPr>
          <a:xfrm>
            <a:off x="685800" y="3124080"/>
            <a:ext cx="4114440" cy="3094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Century Gothic"/>
              </a:rPr>
              <a:t>Połączony jest z pniem mózgu, znajduje się w kanale kręgowym utworzonym przez otwory w kręgach kręgosłupa.  Ma kształt walca i składa się z milionów neuronów, których ciała tworzą istotę szarą, a włókna białą. Przewodzi ogromną ilość informacji, impulsy nerwowe do różnych części ciała do mózgowia, i odwrotnie.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transition spd="slow">
    <p:wipe dir="l"/>
  </p:transition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828720" y="764280"/>
            <a:ext cx="1067724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pl-PL" sz="4000" spc="-1" strike="noStrike" cap="all">
                <a:solidFill>
                  <a:srgbClr val="ffffff"/>
                </a:solidFill>
                <a:latin typeface="Century Gothic"/>
              </a:rPr>
              <a:t>Najbardziej istotne funkcje mózgu to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2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200" spc="-1" strike="noStrike">
                <a:solidFill>
                  <a:srgbClr val="ffffff"/>
                </a:solidFill>
                <a:latin typeface="Century Gothic"/>
              </a:rPr>
              <a:t>Kontrolowanie i koordynacja większości ruchów, zachować oraz pracy narządów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200" spc="-1" strike="noStrike">
                <a:solidFill>
                  <a:srgbClr val="ffffff"/>
                </a:solidFill>
                <a:latin typeface="Century Gothic"/>
              </a:rPr>
              <a:t>▫ </a:t>
            </a:r>
            <a:r>
              <a:rPr b="0" lang="pl-PL" sz="2200" spc="-1" strike="noStrike">
                <a:solidFill>
                  <a:srgbClr val="ffffff"/>
                </a:solidFill>
                <a:latin typeface="Century Gothic"/>
              </a:rPr>
              <a:t>Odpowiedzialność za emocje, pamięć i wzrok.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83" name="Obraz 3" descr=""/>
          <p:cNvPicPr/>
          <p:nvPr/>
        </p:nvPicPr>
        <p:blipFill>
          <a:blip r:embed="rId1"/>
          <a:stretch/>
        </p:blipFill>
        <p:spPr>
          <a:xfrm>
            <a:off x="1805040" y="3728880"/>
            <a:ext cx="8205480" cy="2626560"/>
          </a:xfrm>
          <a:prstGeom prst="rect">
            <a:avLst/>
          </a:prstGeom>
          <a:ln cap="rnd" w="19050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transition spd="slow">
    <p:wipe dir="l"/>
  </p:transition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628640" y="1491120"/>
            <a:ext cx="9448560" cy="1824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6000" spc="-1" strike="noStrike" cap="all">
                <a:solidFill>
                  <a:srgbClr val="ffffff"/>
                </a:solidFill>
                <a:latin typeface="Century Gothic"/>
              </a:rPr>
              <a:t>Dziękuje za uwagę </a:t>
            </a:r>
            <a:r>
              <a:rPr b="0" lang="pl-PL" sz="6000" spc="-1" strike="noStrike" cap="all">
                <a:solidFill>
                  <a:srgbClr val="ffffff"/>
                </a:solidFill>
                <a:latin typeface="Wingdings"/>
              </a:rPr>
              <a:t></a:t>
            </a:r>
            <a:endParaRPr b="0" lang="en-US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5007600" y="3601440"/>
            <a:ext cx="9448560" cy="685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Century Gothic"/>
              </a:rPr>
              <a:t>Prezentację przygotowała Maja Stefańska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1828800" y="4172040"/>
            <a:ext cx="635760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wipe dir="l"/>
  </p:transition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89</TotalTime>
  <Application>LibreOffice/7.0.3.1$Windows_X86_64 LibreOffice_project/d7547858d014d4cf69878db179d326fc3483e082</Application>
  <Words>317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2021-03-21T09:58:36Z</dcterms:created>
  <dc:creator>Maja Stefańska</dc:creator>
  <dc:description/>
  <dc:language>pl-PL</dc:language>
  <cp:lastModifiedBy>Maja Stefańska</cp:lastModifiedBy>
  <dcterms:modified xsi:type="dcterms:W3CDTF">2021-03-21T11:27:39Z</dcterms:modified>
  <cp:revision>15</cp:revision>
  <dc:subject/>
  <dc:title>Wszystko co musisz wiedzieć o mózgu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